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Medium"/>
      <p:regular r:id="rId17"/>
    </p:embeddedFont>
    <p:embeddedFont>
      <p:font typeface="Alexandria Medium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09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Notepad Pro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70446"/>
            <a:ext cx="54004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Stack-Based Text Editor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4775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Data Structures Project using C++ &amp; Qt Widgets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95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Ali Murad(GUI Design)           Muhammad Jalal (Backend Development)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589836"/>
            <a:ext cx="5362813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Conclusion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689" y="1581864"/>
            <a:ext cx="643533" cy="6435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2351" y="1729264"/>
            <a:ext cx="321766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Stack Power</a:t>
            </a:r>
            <a:endParaRPr lang="en-US" sz="2500" dirty="0"/>
          </a:p>
        </p:txBody>
      </p:sp>
      <p:sp>
        <p:nvSpPr>
          <p:cNvPr id="6" name="Text 2"/>
          <p:cNvSpPr/>
          <p:nvPr/>
        </p:nvSpPr>
        <p:spPr>
          <a:xfrm>
            <a:off x="1662351" y="2260163"/>
            <a:ext cx="673096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Effectively utilized the stack for a robust undo feature.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689" y="3032403"/>
            <a:ext cx="643533" cy="6435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62351" y="3179802"/>
            <a:ext cx="321766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DSA in Action</a:t>
            </a:r>
            <a:endParaRPr lang="en-US" sz="2500" dirty="0"/>
          </a:p>
        </p:txBody>
      </p:sp>
      <p:sp>
        <p:nvSpPr>
          <p:cNvPr id="9" name="Text 4"/>
          <p:cNvSpPr/>
          <p:nvPr/>
        </p:nvSpPr>
        <p:spPr>
          <a:xfrm>
            <a:off x="1662351" y="3710702"/>
            <a:ext cx="6730960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real-world application demonstrating Data Structures and Algorithms principles.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689" y="4826198"/>
            <a:ext cx="643533" cy="6435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62351" y="4973598"/>
            <a:ext cx="321766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Modular Design</a:t>
            </a:r>
            <a:endParaRPr lang="en-US" sz="2500" dirty="0"/>
          </a:p>
        </p:txBody>
      </p:sp>
      <p:sp>
        <p:nvSpPr>
          <p:cNvPr id="12" name="Text 6"/>
          <p:cNvSpPr/>
          <p:nvPr/>
        </p:nvSpPr>
        <p:spPr>
          <a:xfrm>
            <a:off x="1662351" y="5504498"/>
            <a:ext cx="6730960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 separation of logic and UI ensures scalability and maintainability.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689" y="6619994"/>
            <a:ext cx="643533" cy="6435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62351" y="6767393"/>
            <a:ext cx="321766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Professional Output</a:t>
            </a:r>
            <a:endParaRPr lang="en-US" sz="2500" dirty="0"/>
          </a:p>
        </p:txBody>
      </p:sp>
      <p:sp>
        <p:nvSpPr>
          <p:cNvPr id="15" name="Text 8"/>
          <p:cNvSpPr/>
          <p:nvPr/>
        </p:nvSpPr>
        <p:spPr>
          <a:xfrm>
            <a:off x="1662351" y="7298293"/>
            <a:ext cx="673096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functional, polished editor with a professional design.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Notepad Pro is a robust, Notepad-like text editor designed to showcase the practical application of data structures in modern software development.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00" y="3496508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489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Core Functionality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70628"/>
            <a:ext cx="29232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Supports text insertion, deletion, and robust undo operations.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2627" y="3496508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74732" y="3489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Undo Mechanism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474732" y="4070628"/>
            <a:ext cx="29233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Implemented efficiently using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stack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data structure.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800" y="5619988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5612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Modern GUI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30906" y="6194108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Built with the powerful Qt framework for a seamless user experience.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141" y="464939"/>
            <a:ext cx="4227552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Features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78141" y="1500545"/>
            <a:ext cx="7960519" cy="1250633"/>
          </a:xfrm>
          <a:prstGeom prst="roundRect">
            <a:avLst>
              <a:gd name="adj" fmla="val 8774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141" y="1477685"/>
            <a:ext cx="7960519" cy="9144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797" y="1246942"/>
            <a:ext cx="507206" cy="50720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56959" y="1373743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3"/>
          <p:cNvSpPr/>
          <p:nvPr/>
        </p:nvSpPr>
        <p:spPr>
          <a:xfrm>
            <a:off x="6270069" y="1923217"/>
            <a:ext cx="21137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Text Editing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270069" y="2288738"/>
            <a:ext cx="757666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Insert text, create new lines with Enter, delete characters seamlessly.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6078141" y="3173849"/>
            <a:ext cx="7960519" cy="1250633"/>
          </a:xfrm>
          <a:prstGeom prst="roundRect">
            <a:avLst>
              <a:gd name="adj" fmla="val 8774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141" y="3150989"/>
            <a:ext cx="7960519" cy="9144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797" y="2920246"/>
            <a:ext cx="507206" cy="50720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56959" y="304704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6270069" y="3596521"/>
            <a:ext cx="21137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Undo Operation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270069" y="3962043"/>
            <a:ext cx="757666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Leverages a stack for reliable, multi-level undo functionality.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6078141" y="4847153"/>
            <a:ext cx="7960519" cy="1250633"/>
          </a:xfrm>
          <a:prstGeom prst="roundRect">
            <a:avLst>
              <a:gd name="adj" fmla="val 8774"/>
            </a:avLst>
          </a:prstGeom>
          <a:solidFill>
            <a:srgbClr val="FFFFFF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141" y="4824293"/>
            <a:ext cx="7960519" cy="9144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4797" y="4593550"/>
            <a:ext cx="507206" cy="507206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56959" y="4720352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1"/>
          <p:cNvSpPr/>
          <p:nvPr/>
        </p:nvSpPr>
        <p:spPr>
          <a:xfrm>
            <a:off x="6270069" y="5269825"/>
            <a:ext cx="2128242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Real-time Feedback</a:t>
            </a:r>
            <a:endParaRPr lang="en-US" sz="1650" dirty="0"/>
          </a:p>
        </p:txBody>
      </p:sp>
      <p:sp>
        <p:nvSpPr>
          <p:cNvPr id="21" name="Text 12"/>
          <p:cNvSpPr/>
          <p:nvPr/>
        </p:nvSpPr>
        <p:spPr>
          <a:xfrm>
            <a:off x="6270069" y="5635347"/>
            <a:ext cx="757666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Displays cursor position and character count dynamically.</a:t>
            </a:r>
            <a:endParaRPr lang="en-US" sz="1300" dirty="0"/>
          </a:p>
        </p:txBody>
      </p:sp>
      <p:sp>
        <p:nvSpPr>
          <p:cNvPr id="22" name="Shape 13"/>
          <p:cNvSpPr/>
          <p:nvPr/>
        </p:nvSpPr>
        <p:spPr>
          <a:xfrm>
            <a:off x="6078141" y="6520458"/>
            <a:ext cx="7960519" cy="1250633"/>
          </a:xfrm>
          <a:prstGeom prst="roundRect">
            <a:avLst>
              <a:gd name="adj" fmla="val 8774"/>
            </a:avLst>
          </a:prstGeom>
          <a:solidFill>
            <a:srgbClr val="FFFFFF"/>
          </a:solidFill>
          <a:ln/>
        </p:spPr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8141" y="6497598"/>
            <a:ext cx="7960519" cy="91440"/>
          </a:xfrm>
          <a:prstGeom prst="rect">
            <a:avLst/>
          </a:prstGeom>
        </p:spPr>
      </p:pic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797" y="6266855"/>
            <a:ext cx="507206" cy="507206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9956959" y="6393656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15"/>
          <p:cNvSpPr/>
          <p:nvPr/>
        </p:nvSpPr>
        <p:spPr>
          <a:xfrm>
            <a:off x="6270069" y="6943130"/>
            <a:ext cx="21137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Sleek Interface</a:t>
            </a:r>
            <a:endParaRPr lang="en-US" sz="1650" dirty="0"/>
          </a:p>
        </p:txBody>
      </p:sp>
      <p:sp>
        <p:nvSpPr>
          <p:cNvPr id="27" name="Text 16"/>
          <p:cNvSpPr/>
          <p:nvPr/>
        </p:nvSpPr>
        <p:spPr>
          <a:xfrm>
            <a:off x="6270069" y="7308652"/>
            <a:ext cx="757666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Clean, dark-themed GUI designed for optimal user comfort and clarity.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617815"/>
            <a:ext cx="7377232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Structure at the Core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0784" y="1654254"/>
            <a:ext cx="75752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Stack (LIFO)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fundamental to Notepad Pro's undo system.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0784" y="2264807"/>
            <a:ext cx="3675578" cy="2919889"/>
          </a:xfrm>
          <a:prstGeom prst="roundRect">
            <a:avLst>
              <a:gd name="adj" fmla="val 11514"/>
            </a:avLst>
          </a:prstGeom>
          <a:solidFill>
            <a:srgbClr val="E6F7FF"/>
          </a:solidFill>
          <a:ln w="7620">
            <a:solidFill>
              <a:srgbClr val="AAE4F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502479" y="2496503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AAE4F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7383" y="2681288"/>
            <a:ext cx="302538" cy="3025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02479" y="339292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Last-In, First-Out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02479" y="3877508"/>
            <a:ext cx="3212187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New actions are pushed to the top, last action is popped first for undo.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0438" y="2264807"/>
            <a:ext cx="3675578" cy="2919889"/>
          </a:xfrm>
          <a:prstGeom prst="roundRect">
            <a:avLst>
              <a:gd name="adj" fmla="val 11514"/>
            </a:avLst>
          </a:prstGeom>
          <a:solidFill>
            <a:srgbClr val="E6F7FF"/>
          </a:solidFill>
          <a:ln w="7620">
            <a:solidFill>
              <a:srgbClr val="87ADFD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402133" y="2496503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87ADFD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7038" y="2681288"/>
            <a:ext cx="302538" cy="30253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02133" y="339292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Action Storage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02133" y="3877508"/>
            <a:ext cx="321218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Each user interaction is stored as a 'Command' on the stack.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270784" y="5408771"/>
            <a:ext cx="7575233" cy="2202894"/>
          </a:xfrm>
          <a:prstGeom prst="roundRect">
            <a:avLst>
              <a:gd name="adj" fmla="val 15262"/>
            </a:avLst>
          </a:prstGeom>
          <a:solidFill>
            <a:srgbClr val="E6F7FF"/>
          </a:solidFill>
          <a:ln w="7620">
            <a:solidFill>
              <a:srgbClr val="96B8FD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502479" y="5640467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96B8FD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7383" y="5825252"/>
            <a:ext cx="302538" cy="3025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502479" y="653688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Intuitive Undo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6502479" y="7021473"/>
            <a:ext cx="7111841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Perfectly mimics how users expect an undo feature to work.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506" y="484465"/>
            <a:ext cx="5233035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Command Concept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6506" y="1457563"/>
            <a:ext cx="648378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Every user action is encapsulated as a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Command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object.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6506" y="1937623"/>
            <a:ext cx="704612" cy="1085493"/>
          </a:xfrm>
          <a:prstGeom prst="roundRect">
            <a:avLst>
              <a:gd name="adj" fmla="val 36004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36652" y="2315170"/>
            <a:ext cx="264200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97211" y="2113717"/>
            <a:ext cx="2202180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Action Type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497211" y="2565083"/>
            <a:ext cx="560308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Identifies if it was an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Insert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Delete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operation.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16506" y="3199209"/>
            <a:ext cx="704612" cy="1085493"/>
          </a:xfrm>
          <a:prstGeom prst="roundRect">
            <a:avLst>
              <a:gd name="adj" fmla="val 36004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36652" y="3576757"/>
            <a:ext cx="264200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97211" y="3375303"/>
            <a:ext cx="2202180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Text Data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497211" y="3826669"/>
            <a:ext cx="560308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actual text involved in the action.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16506" y="4460796"/>
            <a:ext cx="704612" cy="1085493"/>
          </a:xfrm>
          <a:prstGeom prst="roundRect">
            <a:avLst>
              <a:gd name="adj" fmla="val 36004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36652" y="4838343"/>
            <a:ext cx="264200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97211" y="4636889"/>
            <a:ext cx="2202180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Cursor Position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497211" y="5088255"/>
            <a:ext cx="560308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Crucial for re-applying or reversing the action accurately.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6506" y="5722382"/>
            <a:ext cx="704612" cy="1085493"/>
          </a:xfrm>
          <a:prstGeom prst="roundRect">
            <a:avLst>
              <a:gd name="adj" fmla="val 36004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36652" y="6099929"/>
            <a:ext cx="264200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97211" y="5898475"/>
            <a:ext cx="2202180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Text Length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497211" y="6349841"/>
            <a:ext cx="560308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length of text affected by the command.</a:t>
            </a:r>
            <a:endParaRPr lang="en-US" sz="13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728" y="1497211"/>
            <a:ext cx="6483787" cy="6483787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537728" y="8179118"/>
            <a:ext cx="648378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detailed tracking ensures precise and reliable undo functionality.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179" y="524947"/>
            <a:ext cx="4838938" cy="596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Project Architecture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8179" y="1197888"/>
            <a:ext cx="669571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MVC-like Design for Clarity and Maintainability</a:t>
            </a:r>
            <a:endParaRPr lang="en-US" sz="2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049" y="1842135"/>
            <a:ext cx="11940183" cy="43223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21600" y="5109382"/>
            <a:ext cx="3314932" cy="373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Stack (Data Structure)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221600" y="3806590"/>
            <a:ext cx="4120868" cy="373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Backend (Model/Controller)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221600" y="2490504"/>
            <a:ext cx="2991103" cy="373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GUI (View)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68179" y="6379250"/>
            <a:ext cx="4304109" cy="1420773"/>
          </a:xfrm>
          <a:prstGeom prst="roundRect">
            <a:avLst>
              <a:gd name="adj" fmla="val 32251"/>
            </a:avLst>
          </a:prstGeom>
          <a:solidFill>
            <a:srgbClr val="AAE4FE">
              <a:alpha val="50000"/>
            </a:srgbClr>
          </a:solidFill>
          <a:ln w="7620">
            <a:solidFill>
              <a:srgbClr val="90CAE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66656" y="6577727"/>
            <a:ext cx="2386489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Backend Logic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66656" y="6990517"/>
            <a:ext cx="3907155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Handles all text manipulation and stack operations independently.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5163145" y="6379250"/>
            <a:ext cx="4304109" cy="1420773"/>
          </a:xfrm>
          <a:prstGeom prst="roundRect">
            <a:avLst>
              <a:gd name="adj" fmla="val 32251"/>
            </a:avLst>
          </a:prstGeom>
          <a:solidFill>
            <a:srgbClr val="87ADFD">
              <a:alpha val="50000"/>
            </a:srgbClr>
          </a:solidFill>
          <a:ln w="7620">
            <a:solidFill>
              <a:srgbClr val="6D93E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361623" y="6577727"/>
            <a:ext cx="2386489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GUI Interface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5361623" y="6990517"/>
            <a:ext cx="3907155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Manages user interaction and visual representation only.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9658112" y="6379250"/>
            <a:ext cx="4304109" cy="1420773"/>
          </a:xfrm>
          <a:prstGeom prst="roundRect">
            <a:avLst>
              <a:gd name="adj" fmla="val 32251"/>
            </a:avLst>
          </a:prstGeom>
          <a:solidFill>
            <a:srgbClr val="96B8FD">
              <a:alpha val="50000"/>
            </a:srgbClr>
          </a:solidFill>
          <a:ln w="7620">
            <a:solidFill>
              <a:srgbClr val="7C9EE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856589" y="6577727"/>
            <a:ext cx="245209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Improved Scalability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856589" y="6990517"/>
            <a:ext cx="3907155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Facilitates easier updates and extensions without breaking core functionality.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Intuitive GUI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045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Crafted with Qt Widgets for a smooth and responsive experience.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922627"/>
            <a:ext cx="3664744" cy="2093714"/>
          </a:xfrm>
          <a:prstGeom prst="roundRect">
            <a:avLst>
              <a:gd name="adj" fmla="val 16251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37484" y="31799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Two-Panel Layout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37484" y="3670340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Optimizes screen space for both editing and potential auxiliary features.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922627"/>
            <a:ext cx="3664863" cy="2093714"/>
          </a:xfrm>
          <a:prstGeom prst="roundRect">
            <a:avLst>
              <a:gd name="adj" fmla="val 16251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29042" y="31799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Card-Style Input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29042" y="3670340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Visually separates the editing area for focused work.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243155"/>
            <a:ext cx="7556421" cy="1730812"/>
          </a:xfrm>
          <a:prstGeom prst="roundRect">
            <a:avLst>
              <a:gd name="adj" fmla="val 19658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7484" y="5500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Live Status Bar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37484" y="5990868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Provides instant feedback on character count and cursor position, enhancing usability.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410" y="481965"/>
            <a:ext cx="4381500" cy="547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Business logic: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410" y="1489710"/>
            <a:ext cx="7179588" cy="71795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28052" y="1467803"/>
            <a:ext cx="345209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Empowering the Interface</a:t>
            </a:r>
            <a:endParaRPr lang="en-US" sz="2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52" y="2089904"/>
            <a:ext cx="87630" cy="876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90942" y="1993583"/>
            <a:ext cx="553354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Cross-Platform: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Ensures broad compatibility.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52" y="2720816"/>
            <a:ext cx="87630" cy="876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490942" y="2624495"/>
            <a:ext cx="553354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Rich Widget Set: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Enables sophisticated UI elements.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052" y="3351728"/>
            <a:ext cx="87630" cy="8763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490942" y="3255407"/>
            <a:ext cx="553354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C++ Integration: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Seamlessly combines with backend logic.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52" y="3982641"/>
            <a:ext cx="87630" cy="8763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490942" y="3886319"/>
            <a:ext cx="553354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Performance Focused: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Delivers a highly responsive application.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8228052" y="4363879"/>
            <a:ext cx="5796439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Qt provided the ideal toolkit for building a high-performance, visually appealing, and feature-rich text editor.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6486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2967514" y="2440781"/>
            <a:ext cx="2173724" cy="1306949"/>
          </a:xfrm>
          <a:prstGeom prst="roundRect">
            <a:avLst>
              <a:gd name="adj" fmla="val 26033"/>
            </a:avLst>
          </a:prstGeom>
          <a:solidFill>
            <a:srgbClr val="D4CCFA">
              <a:alpha val="50000"/>
            </a:srgbClr>
          </a:solidFill>
          <a:ln w="7620">
            <a:solidFill>
              <a:srgbClr val="BAB2E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4892" y="2934653"/>
            <a:ext cx="318968" cy="318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68052" y="2667595"/>
            <a:ext cx="2947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Complex Undo Logic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68052" y="3158014"/>
            <a:ext cx="66007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Careful design of Command objects to capture full action state.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585" y="3732490"/>
            <a:ext cx="8468678" cy="15240"/>
          </a:xfrm>
          <a:prstGeom prst="roundRect">
            <a:avLst>
              <a:gd name="adj" fmla="val 2232558"/>
            </a:avLst>
          </a:prstGeom>
          <a:solidFill>
            <a:srgbClr val="D4CCFA"/>
          </a:solidFill>
          <a:ln/>
        </p:spPr>
      </p:sp>
      <p:sp>
        <p:nvSpPr>
          <p:cNvPr id="8" name="Shape 5"/>
          <p:cNvSpPr/>
          <p:nvPr/>
        </p:nvSpPr>
        <p:spPr>
          <a:xfrm>
            <a:off x="1880592" y="3861078"/>
            <a:ext cx="4347567" cy="1306949"/>
          </a:xfrm>
          <a:prstGeom prst="roundRect">
            <a:avLst>
              <a:gd name="adj" fmla="val 26033"/>
            </a:avLst>
          </a:prstGeom>
          <a:solidFill>
            <a:srgbClr val="AAE4FE">
              <a:alpha val="50000"/>
            </a:srgbClr>
          </a:solidFill>
          <a:ln w="7620">
            <a:solidFill>
              <a:srgbClr val="90CAE4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4892" y="4354949"/>
            <a:ext cx="318968" cy="318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454973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Responsive UI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4973" y="4578310"/>
            <a:ext cx="67123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Optimized Qt event handling and rendering for smooth feedback.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341507" y="5152787"/>
            <a:ext cx="7381756" cy="15240"/>
          </a:xfrm>
          <a:prstGeom prst="roundRect">
            <a:avLst>
              <a:gd name="adj" fmla="val 2232558"/>
            </a:avLst>
          </a:prstGeom>
          <a:solidFill>
            <a:srgbClr val="AAE4FE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76"/>
            </a:avLst>
          </a:prstGeom>
          <a:solidFill>
            <a:srgbClr val="87ADFD">
              <a:alpha val="50000"/>
            </a:srgbClr>
          </a:solidFill>
          <a:ln w="7620">
            <a:solidFill>
              <a:srgbClr val="6D93E3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5011" y="5956697"/>
            <a:ext cx="318968" cy="3189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508188"/>
            <a:ext cx="3066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MVC Implementation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Ensured strict separation of concerns for modularity and testing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2025-12-24T13:43:36Z</dcterms:created>
  <dcterms:modified xsi:type="dcterms:W3CDTF">2025-12-24T13:43:36Z</dcterms:modified>
</cp:coreProperties>
</file>